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77" r:id="rId8"/>
    <p:sldId id="278" r:id="rId9"/>
    <p:sldId id="279" r:id="rId10"/>
    <p:sldId id="280" r:id="rId11"/>
    <p:sldId id="263" r:id="rId12"/>
    <p:sldId id="264" r:id="rId13"/>
    <p:sldId id="281" r:id="rId14"/>
    <p:sldId id="282" r:id="rId15"/>
    <p:sldId id="283" r:id="rId16"/>
    <p:sldId id="286" r:id="rId17"/>
    <p:sldId id="287" r:id="rId18"/>
    <p:sldId id="288" r:id="rId19"/>
    <p:sldId id="267" r:id="rId20"/>
    <p:sldId id="289" r:id="rId21"/>
    <p:sldId id="270" r:id="rId22"/>
    <p:sldId id="271" r:id="rId23"/>
    <p:sldId id="272" r:id="rId24"/>
    <p:sldId id="290" r:id="rId25"/>
    <p:sldId id="291" r:id="rId26"/>
    <p:sldId id="269" r:id="rId27"/>
    <p:sldId id="273" r:id="rId28"/>
    <p:sldId id="284" r:id="rId29"/>
    <p:sldId id="285" r:id="rId30"/>
    <p:sldId id="274" r:id="rId31"/>
    <p:sldId id="275" r:id="rId32"/>
    <p:sldId id="276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 varScale="1">
        <p:scale>
          <a:sx n="71" d="100"/>
          <a:sy n="71" d="100"/>
        </p:scale>
        <p:origin x="60" y="7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tope018/CSC439_Projec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trello.com/csc439project1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BRAIN </a:t>
            </a:r>
            <a:r>
              <a:rPr lang="en-US" dirty="0" err="1"/>
              <a:t>pHASER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By: Nick Tope, Katie Bolen, Eric </a:t>
            </a:r>
            <a:r>
              <a:rPr lang="en-US" dirty="0" err="1"/>
              <a:t>Spahr</a:t>
            </a:r>
            <a:r>
              <a:rPr lang="en-US" dirty="0"/>
              <a:t>, Angie </a:t>
            </a:r>
            <a:r>
              <a:rPr lang="en-US" dirty="0" err="1"/>
              <a:t>Volstad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338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ERic</a:t>
            </a:r>
            <a:endParaRPr lang="en-US" dirty="0"/>
          </a:p>
        </p:txBody>
      </p:sp>
      <p:pic>
        <p:nvPicPr>
          <p:cNvPr id="2050" name="Picture 2" descr="Image result for todo list noth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208" y="2209801"/>
            <a:ext cx="4762500" cy="357187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6926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TimeLine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60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IDE, Language, Build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IDE: Android Studio</a:t>
            </a:r>
          </a:p>
          <a:p>
            <a:r>
              <a:rPr lang="en-US" dirty="0"/>
              <a:t>Language: Java</a:t>
            </a:r>
          </a:p>
          <a:p>
            <a:r>
              <a:rPr lang="en-US" dirty="0"/>
              <a:t>Build System: </a:t>
            </a:r>
            <a:r>
              <a:rPr lang="en-US" dirty="0" err="1"/>
              <a:t>Gradle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417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3" y="764373"/>
            <a:ext cx="9634537" cy="1293028"/>
          </a:xfrm>
        </p:spPr>
        <p:txBody>
          <a:bodyPr/>
          <a:lstStyle/>
          <a:p>
            <a:r>
              <a:rPr lang="en-US" dirty="0"/>
              <a:t>Trello and Backlog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5531047" cy="4024125"/>
          </a:xfrm>
        </p:spPr>
        <p:txBody>
          <a:bodyPr/>
          <a:lstStyle/>
          <a:p>
            <a:r>
              <a:rPr lang="en-US" dirty="0"/>
              <a:t>Project tasks on Trello</a:t>
            </a:r>
          </a:p>
          <a:p>
            <a:r>
              <a:rPr lang="en-US" dirty="0"/>
              <a:t>Tasks documented in spreadsheet</a:t>
            </a:r>
          </a:p>
          <a:p>
            <a:pPr lvl="1"/>
            <a:r>
              <a:rPr lang="en-US" dirty="0"/>
              <a:t>Status</a:t>
            </a:r>
          </a:p>
          <a:p>
            <a:pPr lvl="1"/>
            <a:r>
              <a:rPr lang="en-US" dirty="0"/>
              <a:t>Category (GUI, Logic, Trivia, Documentation)</a:t>
            </a:r>
          </a:p>
          <a:p>
            <a:pPr lvl="1"/>
            <a:r>
              <a:rPr lang="en-US" dirty="0"/>
              <a:t>Primary responsible team member</a:t>
            </a:r>
          </a:p>
          <a:p>
            <a:r>
              <a:rPr lang="en-US" dirty="0"/>
              <a:t>Unforeseen new tasks added to Trello</a:t>
            </a:r>
          </a:p>
          <a:p>
            <a:r>
              <a:rPr lang="en-US" dirty="0"/>
              <a:t>All activity documented in project spreadsheet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847" y="2057401"/>
            <a:ext cx="5504376" cy="344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92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969" y="2621748"/>
            <a:ext cx="10356056" cy="1293028"/>
          </a:xfrm>
        </p:spPr>
        <p:txBody>
          <a:bodyPr/>
          <a:lstStyle/>
          <a:p>
            <a:r>
              <a:rPr lang="en-US" dirty="0"/>
              <a:t>Scrum meetings and takeaways</a:t>
            </a:r>
          </a:p>
        </p:txBody>
      </p:sp>
    </p:spTree>
    <p:extLst>
      <p:ext uri="{BB962C8B-B14F-4D97-AF65-F5344CB8AC3E}">
        <p14:creationId xmlns:p14="http://schemas.microsoft.com/office/powerpoint/2010/main" val="2992662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0" y="764373"/>
            <a:ext cx="5410200" cy="1293028"/>
          </a:xfrm>
        </p:spPr>
        <p:txBody>
          <a:bodyPr/>
          <a:lstStyle/>
          <a:p>
            <a:r>
              <a:rPr lang="en-US" dirty="0"/>
              <a:t>Sprint Planning meeting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2650" y="2194560"/>
            <a:ext cx="5543550" cy="4024125"/>
          </a:xfrm>
        </p:spPr>
        <p:txBody>
          <a:bodyPr/>
          <a:lstStyle/>
          <a:p>
            <a:r>
              <a:rPr lang="en-US" dirty="0"/>
              <a:t>Discuss what we can accomplish over the sprint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36" y="0"/>
            <a:ext cx="52248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400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Daily stand-up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what was done since the preceding stand-up</a:t>
            </a:r>
          </a:p>
          <a:p>
            <a:r>
              <a:rPr lang="en-US" dirty="0"/>
              <a:t>Discuss what we’re going to do by the next stand-up</a:t>
            </a:r>
          </a:p>
          <a:p>
            <a:r>
              <a:rPr lang="en-US" dirty="0"/>
              <a:t>Discuss any roadblocks that have arisen since the last stand-up</a:t>
            </a:r>
          </a:p>
        </p:txBody>
      </p:sp>
    </p:spTree>
    <p:extLst>
      <p:ext uri="{BB962C8B-B14F-4D97-AF65-F5344CB8AC3E}">
        <p14:creationId xmlns:p14="http://schemas.microsoft.com/office/powerpoint/2010/main" val="730110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phase documentation</a:t>
            </a:r>
          </a:p>
          <a:p>
            <a:r>
              <a:rPr lang="en-US" dirty="0"/>
              <a:t>Present the added functionality to the team and a possible audience</a:t>
            </a:r>
          </a:p>
        </p:txBody>
      </p:sp>
    </p:spTree>
    <p:extLst>
      <p:ext uri="{BB962C8B-B14F-4D97-AF65-F5344CB8AC3E}">
        <p14:creationId xmlns:p14="http://schemas.microsoft.com/office/powerpoint/2010/main" val="444561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retrospective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incomplete tasks to carry over to the next sprint</a:t>
            </a:r>
          </a:p>
          <a:p>
            <a:r>
              <a:rPr lang="en-US" dirty="0"/>
              <a:t>How to make the next sprint more effective</a:t>
            </a:r>
          </a:p>
          <a:p>
            <a:pPr lvl="1"/>
            <a:r>
              <a:rPr lang="en-US" dirty="0"/>
              <a:t>E.g. Uploaded GitHub commits at a more frequent rate</a:t>
            </a:r>
          </a:p>
        </p:txBody>
      </p:sp>
    </p:spTree>
    <p:extLst>
      <p:ext uri="{BB962C8B-B14F-4D97-AF65-F5344CB8AC3E}">
        <p14:creationId xmlns:p14="http://schemas.microsoft.com/office/powerpoint/2010/main" val="3712256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and version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215" y="2001990"/>
            <a:ext cx="10265569" cy="426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647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additional functionality to the pre-existing Brain </a:t>
            </a:r>
            <a:r>
              <a:rPr lang="en-US" dirty="0" err="1"/>
              <a:t>Phaser</a:t>
            </a:r>
            <a:r>
              <a:rPr lang="en-US" dirty="0"/>
              <a:t> Application</a:t>
            </a:r>
          </a:p>
          <a:p>
            <a:r>
              <a:rPr lang="en-US" dirty="0"/>
              <a:t>Game Modes</a:t>
            </a:r>
          </a:p>
          <a:p>
            <a:pPr lvl="1"/>
            <a:r>
              <a:rPr lang="en-US" dirty="0" err="1"/>
              <a:t>Phaser</a:t>
            </a:r>
            <a:r>
              <a:rPr lang="en-US" dirty="0"/>
              <a:t> Attack</a:t>
            </a:r>
          </a:p>
          <a:p>
            <a:pPr lvl="1"/>
            <a:r>
              <a:rPr lang="en-US" dirty="0"/>
              <a:t>3 Phaseout</a:t>
            </a:r>
          </a:p>
          <a:p>
            <a:pPr lvl="1"/>
            <a:r>
              <a:rPr lang="en-US" dirty="0"/>
              <a:t>Sudden Phase</a:t>
            </a:r>
          </a:p>
          <a:p>
            <a:r>
              <a:rPr lang="en-US" dirty="0"/>
              <a:t>Additional Challenge Categories</a:t>
            </a:r>
          </a:p>
          <a:p>
            <a:r>
              <a:rPr lang="en-US" dirty="0"/>
              <a:t>Additional Challenge Questions</a:t>
            </a:r>
          </a:p>
          <a:p>
            <a:r>
              <a:rPr lang="en-US" dirty="0"/>
              <a:t>Comparatively similar visual appearance</a:t>
            </a:r>
          </a:p>
        </p:txBody>
      </p:sp>
    </p:spTree>
    <p:extLst>
      <p:ext uri="{BB962C8B-B14F-4D97-AF65-F5344CB8AC3E}">
        <p14:creationId xmlns:p14="http://schemas.microsoft.com/office/powerpoint/2010/main" val="1751885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5429250" cy="4024125"/>
          </a:xfrm>
        </p:spPr>
        <p:txBody>
          <a:bodyPr/>
          <a:lstStyle/>
          <a:p>
            <a:r>
              <a:rPr lang="en-US" dirty="0"/>
              <a:t>Jenkins continuous integration</a:t>
            </a:r>
          </a:p>
          <a:p>
            <a:r>
              <a:rPr lang="en-US" dirty="0"/>
              <a:t>Plugins: </a:t>
            </a:r>
            <a:r>
              <a:rPr lang="en-US" dirty="0" err="1"/>
              <a:t>Git</a:t>
            </a:r>
            <a:r>
              <a:rPr lang="en-US" dirty="0"/>
              <a:t>, GitHub, Android, JUnit, </a:t>
            </a:r>
            <a:r>
              <a:rPr lang="en-US" dirty="0" err="1"/>
              <a:t>Gradle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944" y="2057401"/>
            <a:ext cx="5673994" cy="34289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39249"/>
          <a:stretch/>
        </p:blipFill>
        <p:spPr>
          <a:xfrm>
            <a:off x="1114859" y="3557588"/>
            <a:ext cx="4179894" cy="254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013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 reporting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//TODO ERIC</a:t>
            </a:r>
          </a:p>
        </p:txBody>
      </p:sp>
    </p:spTree>
    <p:extLst>
      <p:ext uri="{BB962C8B-B14F-4D97-AF65-F5344CB8AC3E}">
        <p14:creationId xmlns:p14="http://schemas.microsoft.com/office/powerpoint/2010/main" val="1587634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Bugs found and fixed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one bug was found</a:t>
            </a:r>
          </a:p>
          <a:p>
            <a:pPr lvl="1"/>
            <a:r>
              <a:rPr lang="en-US" dirty="0"/>
              <a:t>Saved Preferences when screen orientation is changed</a:t>
            </a:r>
          </a:p>
          <a:p>
            <a:pPr lvl="1"/>
            <a:endParaRPr lang="en-US" dirty="0"/>
          </a:p>
          <a:p>
            <a:r>
              <a:rPr lang="en-US" dirty="0"/>
              <a:t>Fixed by changing </a:t>
            </a:r>
            <a:r>
              <a:rPr lang="en-US" dirty="0" err="1"/>
              <a:t>screenOrientation</a:t>
            </a:r>
            <a:r>
              <a:rPr lang="en-US" dirty="0"/>
              <a:t> to “</a:t>
            </a:r>
            <a:r>
              <a:rPr lang="en-US" dirty="0" err="1"/>
              <a:t>nosensor</a:t>
            </a:r>
            <a:r>
              <a:rPr lang="en-US" dirty="0"/>
              <a:t>”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238" y="4037554"/>
            <a:ext cx="8024706" cy="89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8347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 fixing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Attempted to update </a:t>
            </a:r>
            <a:r>
              <a:rPr lang="en-US" dirty="0" err="1"/>
              <a:t>SharedPreference</a:t>
            </a:r>
            <a:r>
              <a:rPr lang="en-US" dirty="0"/>
              <a:t> variables in each game mode</a:t>
            </a:r>
          </a:p>
          <a:p>
            <a:pPr lvl="1"/>
            <a:r>
              <a:rPr lang="en-US" dirty="0"/>
              <a:t>After multiple attempts, still failed to pass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What to do?!!</a:t>
            </a:r>
          </a:p>
        </p:txBody>
      </p:sp>
    </p:spTree>
    <p:extLst>
      <p:ext uri="{BB962C8B-B14F-4D97-AF65-F5344CB8AC3E}">
        <p14:creationId xmlns:p14="http://schemas.microsoft.com/office/powerpoint/2010/main" val="5604512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6877" y="833018"/>
            <a:ext cx="4676775" cy="5334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411940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around!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we can’t save values during screen rotations, then there will be no screen rotations</a:t>
            </a:r>
          </a:p>
        </p:txBody>
      </p:sp>
    </p:spTree>
    <p:extLst>
      <p:ext uri="{BB962C8B-B14F-4D97-AF65-F5344CB8AC3E}">
        <p14:creationId xmlns:p14="http://schemas.microsoft.com/office/powerpoint/2010/main" val="25479147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Android Studio </a:t>
            </a:r>
            <a:r>
              <a:rPr lang="en-US" dirty="0" err="1"/>
              <a:t>FindBugs</a:t>
            </a:r>
            <a:r>
              <a:rPr lang="en-US" dirty="0"/>
              <a:t> plug-in</a:t>
            </a:r>
          </a:p>
          <a:p>
            <a:r>
              <a:rPr lang="en-US" dirty="0"/>
              <a:t>Flagged basic syntax issues:</a:t>
            </a:r>
          </a:p>
          <a:p>
            <a:pPr lvl="1"/>
            <a:r>
              <a:rPr lang="en-US" dirty="0"/>
              <a:t>No default or breaks in switch-statements</a:t>
            </a:r>
          </a:p>
          <a:p>
            <a:r>
              <a:rPr lang="en-US" dirty="0"/>
              <a:t>Flagged unused variables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3784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756" y="764373"/>
            <a:ext cx="10027444" cy="1293028"/>
          </a:xfrm>
        </p:spPr>
        <p:txBody>
          <a:bodyPr/>
          <a:lstStyle/>
          <a:p>
            <a:r>
              <a:rPr lang="en-US" dirty="0"/>
              <a:t>Static analysis issues found &amp; fixed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8675" y="2248694"/>
            <a:ext cx="10534650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5659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675" y="1410887"/>
            <a:ext cx="10829925" cy="380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925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8622"/>
            <a:ext cx="12192000" cy="460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55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Original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912" y="2117845"/>
            <a:ext cx="4819845" cy="41775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023" y="2117845"/>
            <a:ext cx="4725173" cy="417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8978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 blocks?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//TODO TEAM</a:t>
            </a:r>
          </a:p>
        </p:txBody>
      </p:sp>
    </p:spTree>
    <p:extLst>
      <p:ext uri="{BB962C8B-B14F-4D97-AF65-F5344CB8AC3E}">
        <p14:creationId xmlns:p14="http://schemas.microsoft.com/office/powerpoint/2010/main" val="18413446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you overcome them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//TODO TEAM</a:t>
            </a:r>
          </a:p>
        </p:txBody>
      </p:sp>
    </p:spTree>
    <p:extLst>
      <p:ext uri="{BB962C8B-B14F-4D97-AF65-F5344CB8AC3E}">
        <p14:creationId xmlns:p14="http://schemas.microsoft.com/office/powerpoint/2010/main" val="6824129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428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URL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>
                <a:sym typeface="Wingdings" panose="05000000000000000000" pitchFamily="2" charset="2"/>
                <a:hlinkClick r:id="rId2"/>
              </a:rPr>
              <a:t>https://github.com/tope018/CSC439_Project</a:t>
            </a:r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Download the zip file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Install </a:t>
            </a:r>
            <a:r>
              <a:rPr lang="en-US" dirty="0" err="1">
                <a:sym typeface="Wingdings" panose="05000000000000000000" pitchFamily="2" charset="2"/>
              </a:rPr>
              <a:t>apk</a:t>
            </a:r>
            <a:r>
              <a:rPr lang="en-US" dirty="0">
                <a:sym typeface="Wingdings" panose="05000000000000000000" pitchFamily="2" charset="2"/>
              </a:rPr>
              <a:t> on android phone or emulator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OR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Open zip file in Android Studio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3736" y="2922494"/>
            <a:ext cx="4909524" cy="3101228"/>
          </a:xfrm>
          <a:prstGeom prst="rect">
            <a:avLst/>
          </a:prstGeom>
        </p:spPr>
      </p:pic>
      <p:sp>
        <p:nvSpPr>
          <p:cNvPr id="5" name="Arrow: Chevron 4"/>
          <p:cNvSpPr/>
          <p:nvPr/>
        </p:nvSpPr>
        <p:spPr>
          <a:xfrm>
            <a:off x="6457723" y="4664588"/>
            <a:ext cx="277906" cy="28687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11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Trello</a:t>
            </a:r>
          </a:p>
          <a:p>
            <a:pPr lvl="1"/>
            <a:r>
              <a:rPr lang="en-US" dirty="0">
                <a:hlinkClick r:id="rId2"/>
              </a:rPr>
              <a:t>https://trello.com/csc439project1</a:t>
            </a:r>
            <a:endParaRPr lang="en-US" dirty="0"/>
          </a:p>
          <a:p>
            <a:r>
              <a:rPr lang="en-US" dirty="0"/>
              <a:t>Text</a:t>
            </a:r>
          </a:p>
          <a:p>
            <a:r>
              <a:rPr lang="en-US" dirty="0"/>
              <a:t>GitHub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611" y="3088850"/>
            <a:ext cx="6651812" cy="278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115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Responsibilities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Angie (Record Keeping)</a:t>
            </a:r>
          </a:p>
          <a:p>
            <a:pPr lvl="1"/>
            <a:r>
              <a:rPr lang="en-US" dirty="0"/>
              <a:t>Weekly Minutes, Phase 1 document, Phase 2 document, Phase 3 document, Challenge Questions, </a:t>
            </a:r>
            <a:r>
              <a:rPr lang="en-US" dirty="0" err="1"/>
              <a:t>Phaser</a:t>
            </a:r>
            <a:r>
              <a:rPr lang="en-US" dirty="0"/>
              <a:t> Attack</a:t>
            </a:r>
          </a:p>
          <a:p>
            <a:r>
              <a:rPr lang="en-US" dirty="0"/>
              <a:t>Eric (Unit Testing)</a:t>
            </a:r>
          </a:p>
          <a:p>
            <a:pPr lvl="1"/>
            <a:r>
              <a:rPr lang="en-US" dirty="0"/>
              <a:t>J-Units, Continuous Integration</a:t>
            </a:r>
          </a:p>
          <a:p>
            <a:r>
              <a:rPr lang="en-US" dirty="0"/>
              <a:t>Katie (Documentation &amp; Code Development)</a:t>
            </a:r>
          </a:p>
          <a:p>
            <a:pPr lvl="1"/>
            <a:r>
              <a:rPr lang="en-US" dirty="0"/>
              <a:t>Phase Out game mode, Phase 1 document, Phase 2 document, Phase 3 document, Challenge Questions</a:t>
            </a:r>
          </a:p>
          <a:p>
            <a:r>
              <a:rPr lang="en-US" dirty="0"/>
              <a:t>Nick (Code Development)</a:t>
            </a:r>
          </a:p>
          <a:p>
            <a:pPr lvl="1"/>
            <a:r>
              <a:rPr lang="en-US" dirty="0"/>
              <a:t>Main Menu, Sudden Phase, </a:t>
            </a:r>
            <a:r>
              <a:rPr lang="en-US" dirty="0" err="1"/>
              <a:t>Phaser</a:t>
            </a:r>
            <a:r>
              <a:rPr lang="en-US" dirty="0"/>
              <a:t> Attack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604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7256" y="671504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Nick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726" y="2235996"/>
            <a:ext cx="9478760" cy="357187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583938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Katie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98" y="2262889"/>
            <a:ext cx="10616341" cy="348348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744016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Angie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544" y="2497093"/>
            <a:ext cx="10549548" cy="309688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34132133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5934</TotalTime>
  <Words>451</Words>
  <Application>Microsoft Office PowerPoint</Application>
  <PresentationFormat>Widescreen</PresentationFormat>
  <Paragraphs>94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Century Gothic</vt:lpstr>
      <vt:lpstr>Wingdings</vt:lpstr>
      <vt:lpstr>Vapor Trail</vt:lpstr>
      <vt:lpstr>BRAIN pHASER</vt:lpstr>
      <vt:lpstr>Overview</vt:lpstr>
      <vt:lpstr>Original State</vt:lpstr>
      <vt:lpstr>Github</vt:lpstr>
      <vt:lpstr>Communication</vt:lpstr>
      <vt:lpstr>Specific Responsibilities</vt:lpstr>
      <vt:lpstr>Nick</vt:lpstr>
      <vt:lpstr>Katie</vt:lpstr>
      <vt:lpstr>Angie</vt:lpstr>
      <vt:lpstr>ERic</vt:lpstr>
      <vt:lpstr>TimeLine</vt:lpstr>
      <vt:lpstr>IDE, Language, Build System</vt:lpstr>
      <vt:lpstr>Trello and Backlog management</vt:lpstr>
      <vt:lpstr>Scrum meetings and takeaways</vt:lpstr>
      <vt:lpstr>Sprint Planning meeting</vt:lpstr>
      <vt:lpstr>Daily stand-up</vt:lpstr>
      <vt:lpstr>Sprint review</vt:lpstr>
      <vt:lpstr>Sprint retrospective</vt:lpstr>
      <vt:lpstr>Git and version Management</vt:lpstr>
      <vt:lpstr>Continuous integration</vt:lpstr>
      <vt:lpstr>CI reporting</vt:lpstr>
      <vt:lpstr>Bugs found and fixed</vt:lpstr>
      <vt:lpstr>Bug fixing methodology</vt:lpstr>
      <vt:lpstr>PowerPoint Presentation</vt:lpstr>
      <vt:lpstr>Work around!</vt:lpstr>
      <vt:lpstr>Static analysis</vt:lpstr>
      <vt:lpstr>Static analysis issues found &amp; fixed</vt:lpstr>
      <vt:lpstr>PowerPoint Presentation</vt:lpstr>
      <vt:lpstr>PowerPoint Presentation</vt:lpstr>
      <vt:lpstr>Road blocks?</vt:lpstr>
      <vt:lpstr>How did you overcome them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pHASER</dc:title>
  <dc:creator>tope018@gmail.com</dc:creator>
  <cp:lastModifiedBy>tope018@gmail.com</cp:lastModifiedBy>
  <cp:revision>24</cp:revision>
  <dcterms:created xsi:type="dcterms:W3CDTF">2017-04-20T21:03:13Z</dcterms:created>
  <dcterms:modified xsi:type="dcterms:W3CDTF">2017-04-24T23:57:25Z</dcterms:modified>
</cp:coreProperties>
</file>

<file path=docProps/thumbnail.jpeg>
</file>